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5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6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379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3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8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3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9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42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0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8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016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72556-03D4-4C07-B841-24A44D796175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332E5-FD7F-4429-AF12-D2C66B51D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1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3">
            <a:extLst>
              <a:ext uri="{FF2B5EF4-FFF2-40B4-BE49-F238E27FC236}">
                <a16:creationId xmlns:a16="http://schemas.microsoft.com/office/drawing/2014/main" id="{5F0D40A3-49B1-45A0-8662-055AC25BC1B6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A1F6BE-D61D-4BB8-83B6-584773957CBB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E2ABC40-0154-442D-93CE-088F48CAF73F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61" name="Picture 7" descr="F:\my art\Hamayesh haye karbordi\PPT\omran\box4.png">
            <a:extLst>
              <a:ext uri="{FF2B5EF4-FFF2-40B4-BE49-F238E27FC236}">
                <a16:creationId xmlns:a16="http://schemas.microsoft.com/office/drawing/2014/main" id="{F30E4D8E-9E01-46A2-AFDC-B425C28C5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62" name="Rounded Rectangle 7">
            <a:extLst>
              <a:ext uri="{FF2B5EF4-FFF2-40B4-BE49-F238E27FC236}">
                <a16:creationId xmlns:a16="http://schemas.microsoft.com/office/drawing/2014/main" id="{18C9638C-C662-4849-9B48-6FFA58BA054F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63" name="Picture 6" descr="F:\my art\Hamayesh haye karbordi\PPT\omran\box3.png">
            <a:extLst>
              <a:ext uri="{FF2B5EF4-FFF2-40B4-BE49-F238E27FC236}">
                <a16:creationId xmlns:a16="http://schemas.microsoft.com/office/drawing/2014/main" id="{03CFED56-6281-4D54-94BE-FACFBA455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9E58C24F-CA59-484F-BBD0-B612AFC2AB03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9D8D4EF-728A-4780-B5C4-D4F3EDE0105B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66" name="Rounded Rectangle 11">
            <a:extLst>
              <a:ext uri="{FF2B5EF4-FFF2-40B4-BE49-F238E27FC236}">
                <a16:creationId xmlns:a16="http://schemas.microsoft.com/office/drawing/2014/main" id="{0FD5B7C1-1FA9-443B-AF1E-6065AFDFC58A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3360F4B-0687-4582-8BC9-6F13A984802E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68" name="Rounded Rectangle 13">
            <a:extLst>
              <a:ext uri="{FF2B5EF4-FFF2-40B4-BE49-F238E27FC236}">
                <a16:creationId xmlns:a16="http://schemas.microsoft.com/office/drawing/2014/main" id="{6911E9EF-5337-4CD5-B7DB-623804D8DF3F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69" name="Picture 6" descr="F:\my art\Hamayesh haye karbordi\PPT\omran\box3.png">
            <a:extLst>
              <a:ext uri="{FF2B5EF4-FFF2-40B4-BE49-F238E27FC236}">
                <a16:creationId xmlns:a16="http://schemas.microsoft.com/office/drawing/2014/main" id="{1F6C9DA8-4706-4F7A-B59D-0EC649DD8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Rectangle 69">
            <a:extLst>
              <a:ext uri="{FF2B5EF4-FFF2-40B4-BE49-F238E27FC236}">
                <a16:creationId xmlns:a16="http://schemas.microsoft.com/office/drawing/2014/main" id="{2B78D6D8-09E7-45C2-8083-E59DB6708227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71" name="Rounded Rectangle 16">
            <a:extLst>
              <a:ext uri="{FF2B5EF4-FFF2-40B4-BE49-F238E27FC236}">
                <a16:creationId xmlns:a16="http://schemas.microsoft.com/office/drawing/2014/main" id="{0B612216-6A95-43D6-B9BE-4231273B5AAE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72" name="Rounded Rectangle 17">
            <a:extLst>
              <a:ext uri="{FF2B5EF4-FFF2-40B4-BE49-F238E27FC236}">
                <a16:creationId xmlns:a16="http://schemas.microsoft.com/office/drawing/2014/main" id="{27746528-2F3A-46BF-B040-BE0203799480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73" name="Picture 5" descr="F:\my art\Hamayesh haye karbordi\PPT\omran\box2.png">
            <a:extLst>
              <a:ext uri="{FF2B5EF4-FFF2-40B4-BE49-F238E27FC236}">
                <a16:creationId xmlns:a16="http://schemas.microsoft.com/office/drawing/2014/main" id="{2E3FC1BD-F777-47F1-B3AB-FF5E71513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74" name="Picture 5" descr="F:\my art\Hamayesh haye karbordi\PPT\omran\box2.png">
            <a:extLst>
              <a:ext uri="{FF2B5EF4-FFF2-40B4-BE49-F238E27FC236}">
                <a16:creationId xmlns:a16="http://schemas.microsoft.com/office/drawing/2014/main" id="{5F6C21A5-6ED6-49B3-B646-4A72AB9F7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75" name="Picture 7" descr="F:\my art\Hamayesh haye karbordi\PPT\omran\box4.png">
            <a:extLst>
              <a:ext uri="{FF2B5EF4-FFF2-40B4-BE49-F238E27FC236}">
                <a16:creationId xmlns:a16="http://schemas.microsoft.com/office/drawing/2014/main" id="{3CCD9AC1-7C0F-4E8F-B116-41A9BFFE6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2B98FC4B-EB75-4775-927B-15762D3C6CFD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F282C8E-E536-4DE4-81FF-3D18A3BE0B95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4AAEDE7-3C57-4245-9FE5-459CE122A5A8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D3BA52D-E2FC-4190-8109-C143C66315D2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4031407-8F33-4008-852D-0571AE3E71F6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FB59E42-8D5C-40D8-A37E-0955E3BC79A9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1A69AF5-0CEB-4197-A1F6-AA8DFBA57457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0598F709-53E4-4BA5-9056-3B470DD67DB8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3691753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1</cp:revision>
  <dcterms:created xsi:type="dcterms:W3CDTF">2024-09-07T10:43:18Z</dcterms:created>
  <dcterms:modified xsi:type="dcterms:W3CDTF">2024-09-07T10:43:55Z</dcterms:modified>
</cp:coreProperties>
</file>