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7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3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8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9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42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0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1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1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ounded Rectangle 3">
            <a:extLst>
              <a:ext uri="{FF2B5EF4-FFF2-40B4-BE49-F238E27FC236}">
                <a16:creationId xmlns:a16="http://schemas.microsoft.com/office/drawing/2014/main" id="{D3D80996-A9BF-40A2-9B0D-2AD81477F45E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536318C-E015-484F-BA09-F74F2016E20D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F2EBF7C-44F8-458D-AD4C-074C603BDD0A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5479E2D-81BF-4E62-AC26-5FCDEBA1F49A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88" name="Picture 87" descr="F:\my art\Hamayesh haye karbordi\PPT\omran\box4.png">
            <a:extLst>
              <a:ext uri="{FF2B5EF4-FFF2-40B4-BE49-F238E27FC236}">
                <a16:creationId xmlns:a16="http://schemas.microsoft.com/office/drawing/2014/main" id="{86C9A9D2-D59C-4F33-9EFB-802928D8E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7F24AFCE-6987-4AB7-93CB-25B06530B591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90" name="Rounded Rectangle 9">
              <a:extLst>
                <a:ext uri="{FF2B5EF4-FFF2-40B4-BE49-F238E27FC236}">
                  <a16:creationId xmlns:a16="http://schemas.microsoft.com/office/drawing/2014/main" id="{CDF27549-B4CD-479D-BC9A-4474149AA550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91" name="Text Box 103">
              <a:extLst>
                <a:ext uri="{FF2B5EF4-FFF2-40B4-BE49-F238E27FC236}">
                  <a16:creationId xmlns:a16="http://schemas.microsoft.com/office/drawing/2014/main" id="{F794C945-11FB-4069-81E8-963ECA156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92" name="Picture 91" descr="F:\my art\Hamayesh haye karbordi\PPT\omran\box3.png">
            <a:extLst>
              <a:ext uri="{FF2B5EF4-FFF2-40B4-BE49-F238E27FC236}">
                <a16:creationId xmlns:a16="http://schemas.microsoft.com/office/drawing/2014/main" id="{68823D72-7363-48F1-A9EA-84E45770B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4822A628-693C-4FE5-92EF-E5D13AFDE28A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8B17DA92-FF6F-4CC2-8238-13A19CD39EBC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95" name="Rounded Rectangle 14">
            <a:extLst>
              <a:ext uri="{FF2B5EF4-FFF2-40B4-BE49-F238E27FC236}">
                <a16:creationId xmlns:a16="http://schemas.microsoft.com/office/drawing/2014/main" id="{D28835A7-DEC9-44D3-883F-12E6428A8241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160A70B-0A8A-4D40-95DA-43EF00F09B8C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9B5F716-B2EB-43BA-83DA-9D76A9FF91FC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98" name="Rounded Rectangle 17">
            <a:extLst>
              <a:ext uri="{FF2B5EF4-FFF2-40B4-BE49-F238E27FC236}">
                <a16:creationId xmlns:a16="http://schemas.microsoft.com/office/drawing/2014/main" id="{7644FD08-F2BD-4F23-98AD-7F4CF5A22FA1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9" name="Picture 98" descr="F:\my art\Hamayesh haye karbordi\PPT\omran\box3.png">
            <a:extLst>
              <a:ext uri="{FF2B5EF4-FFF2-40B4-BE49-F238E27FC236}">
                <a16:creationId xmlns:a16="http://schemas.microsoft.com/office/drawing/2014/main" id="{CC983740-B221-4C9C-AEC9-E0BB31275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id="{DBDD4CAC-E52F-4233-924C-FB5CE864C2BA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855F29-463D-483B-8C3F-1BE0A48C84D6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102" name="Rounded Rectangle 21">
            <a:extLst>
              <a:ext uri="{FF2B5EF4-FFF2-40B4-BE49-F238E27FC236}">
                <a16:creationId xmlns:a16="http://schemas.microsoft.com/office/drawing/2014/main" id="{8699172E-5FB8-4008-905B-2F427184EC46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03" name="Rounded Rectangle 22">
            <a:extLst>
              <a:ext uri="{FF2B5EF4-FFF2-40B4-BE49-F238E27FC236}">
                <a16:creationId xmlns:a16="http://schemas.microsoft.com/office/drawing/2014/main" id="{0AD761EF-E882-4ABE-B6DD-5B6AC120FAB8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04" name="Picture 103" descr="F:\my art\Hamayesh haye karbordi\PPT\omran\box2.png">
            <a:extLst>
              <a:ext uri="{FF2B5EF4-FFF2-40B4-BE49-F238E27FC236}">
                <a16:creationId xmlns:a16="http://schemas.microsoft.com/office/drawing/2014/main" id="{80F7822B-9057-43A9-9362-B0BDE33F5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105" name="Picture 104" descr="F:\my art\Hamayesh haye karbordi\PPT\omran\box2.png">
            <a:extLst>
              <a:ext uri="{FF2B5EF4-FFF2-40B4-BE49-F238E27FC236}">
                <a16:creationId xmlns:a16="http://schemas.microsoft.com/office/drawing/2014/main" id="{41991768-1EC9-4C25-88D0-6097BE7AE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106" name="Rectangle 105">
            <a:extLst>
              <a:ext uri="{FF2B5EF4-FFF2-40B4-BE49-F238E27FC236}">
                <a16:creationId xmlns:a16="http://schemas.microsoft.com/office/drawing/2014/main" id="{71266E9C-8492-41BD-B3AE-E977A41265B1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107" name="Picture 106" descr="F:\my art\Hamayesh haye karbordi\PPT\omran\box4.png">
            <a:extLst>
              <a:ext uri="{FF2B5EF4-FFF2-40B4-BE49-F238E27FC236}">
                <a16:creationId xmlns:a16="http://schemas.microsoft.com/office/drawing/2014/main" id="{439BAD70-514B-4996-B20A-5548C6055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4980E871-5D40-4B59-A598-18B239F0E3F9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8588F3B-4DCD-42E0-B98F-C2C96FFE45C1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24ADDB3-099A-4E8E-9FAD-13FC4A4211F9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369175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2024-09-07T10:43:18Z</dcterms:created>
  <dcterms:modified xsi:type="dcterms:W3CDTF">2024-09-07T10:44:10Z</dcterms:modified>
</cp:coreProperties>
</file>