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4A3F8-704B-E307-64E4-FA8BF73DA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146D4-AD5F-1CF6-571B-A08AC3827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AF2F7-4890-518B-6B10-2CCCC37D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5286-2804-49D5-B1FE-D353B42C7BB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11085-7463-6748-A331-1E83F1545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0DA1D-44CA-C6B8-F652-B441AC53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843-AB6F-4B9E-96C5-42DD676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FB029-D18A-B0B0-26C2-4F160E1C1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BDD65-1399-AB05-757E-B3B0BD5CF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F272F-A40A-0CA6-16B2-7BBEDF970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5286-2804-49D5-B1FE-D353B42C7BB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CC42C-D618-BAB9-2E9E-E7D316FD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F43FF-E1E2-7E3B-6ED6-906D84B3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843-AB6F-4B9E-96C5-42DD676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7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54E4ED-7DF3-3754-0C94-1E918FF44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42994-E0D9-030D-804D-3DDC8AA62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2003-D686-D268-1270-EC9B357E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5286-2804-49D5-B1FE-D353B42C7BB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59B62-0A54-92FA-F0A7-A378E0558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146D0-77F9-FD48-B7FA-7EC6C41D0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843-AB6F-4B9E-96C5-42DD676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8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E7DFA-CAB4-6A16-78A7-442A75665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62CE7-15A6-E5A5-E278-02FEC8376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796D8-85F1-1D6A-8D89-6F915FBBC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5286-2804-49D5-B1FE-D353B42C7BB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AE38C-BD18-EAEA-512B-4B37D8D2E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9B2FB-C4AF-A172-D8AE-2B03FF6A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843-AB6F-4B9E-96C5-42DD676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5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49F1-F171-8C14-33B3-215DD3DF1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8291F-3F10-ED58-A368-6CB05CE56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A9E7-3F6C-BC31-13C0-34988EF7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5286-2804-49D5-B1FE-D353B42C7BB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51677-7D28-6E86-C621-A387A11C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8D39A-BCB7-B5F1-37EA-3666C919B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843-AB6F-4B9E-96C5-42DD676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1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3B1B4-EEBE-D12C-66D1-9CA402060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F40FC-A313-CB5F-14BC-3791C22AD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9E6E9-22DB-C3D6-852E-A8F7107E4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43EC1-0A42-4171-6843-ADEA01F6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5286-2804-49D5-B1FE-D353B42C7BB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2F7C3-0B4D-8E51-7484-41E1F9BF5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7B559-63E9-E223-8B9D-87528D79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843-AB6F-4B9E-96C5-42DD676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7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BB7B6-C6A0-A43E-F65A-7176DC466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0E64F-277C-80FA-E430-2ADFCE51A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428CF-A402-0827-CA9E-56EEDB035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C5A82-B063-6562-24B7-B6A50D3BA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1FD22F-8FDA-D419-8777-8FC285E6C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98514-6913-D60F-4B25-C1A09D3D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5286-2804-49D5-B1FE-D353B42C7BB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89BEE3-00FA-92AC-6A50-8D8661598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DB404C-D327-86A4-C035-B860E42C7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843-AB6F-4B9E-96C5-42DD676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E2821-6900-AEE5-F733-C04DB81D6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1855A2-A4B4-BED8-03B6-7DF9E670A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5286-2804-49D5-B1FE-D353B42C7BB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C4372-E0A7-2F14-51F6-E3E7240D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552B7-DD60-1771-0BCC-5D732C4E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843-AB6F-4B9E-96C5-42DD676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58119-2D77-16DB-75BE-E8CC312D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5286-2804-49D5-B1FE-D353B42C7BB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9B6CF7-DABF-D391-15F1-2E1A48BE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92ADB-4EF1-806B-CBCA-218FE747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843-AB6F-4B9E-96C5-42DD676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4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CFCF-9D2E-99EF-9F7A-3EE42FAF7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6D5E6-82F4-E857-4AB0-38B85269A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C9CBA-4BD1-B75E-43B6-BF02ED1FB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84EE1-C0C1-497F-04E7-81F1E4B20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5286-2804-49D5-B1FE-D353B42C7BB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6810A-8632-9384-8D8C-9FE36998F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EB96D-1FC2-F828-70A7-B9DF8AEAB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843-AB6F-4B9E-96C5-42DD676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4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7C3FB-C862-78DB-849C-5C8BCA82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7B4CF7-3BC0-7E6C-9F9B-4F06B29334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BF66D-0ED9-2334-0444-B5A285039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25835-0E30-3289-AE0A-0E91ECCFD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5286-2804-49D5-B1FE-D353B42C7BB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B0191-C47B-D975-77C7-AC85DCC9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1573B-2A61-8A83-A3F3-B15178354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843-AB6F-4B9E-96C5-42DD676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3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10F7B-D798-82FA-D224-85BEA4DF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5F5A7-15FF-79B9-8064-691922902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CB855-AA60-7D01-E881-7EDB143219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E5286-2804-49D5-B1FE-D353B42C7BB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97853-C495-5D80-66E4-43A32D4B7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AD01A-99A1-A7ED-239C-ED2E82BD9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E4843-AB6F-4B9E-96C5-42DD676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6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2742C2-E406-AAA5-DF9C-0E223CC06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A7565209-E4B0-BB7E-CAED-848D5E041E2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10267" y="512763"/>
            <a:ext cx="9144000" cy="20399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B7D6F12-49AD-B807-9038-4DD7084ED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2959101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3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943BE2-71C0-D281-7670-A83BEE8390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E5A8DB-E444-2D30-2F4A-F8449B7CE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1" y="0"/>
            <a:ext cx="12192000" cy="129941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07CD55FF-4FFB-34C8-D936-F0B4CAC9BD99}"/>
              </a:ext>
            </a:extLst>
          </p:cNvPr>
          <p:cNvSpPr txBox="1">
            <a:spLocks/>
          </p:cNvSpPr>
          <p:nvPr/>
        </p:nvSpPr>
        <p:spPr>
          <a:xfrm>
            <a:off x="3415311" y="1954040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255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2</cp:revision>
  <dcterms:created xsi:type="dcterms:W3CDTF">2024-02-28T10:14:51Z</dcterms:created>
  <dcterms:modified xsi:type="dcterms:W3CDTF">2024-02-28T10:19:17Z</dcterms:modified>
</cp:coreProperties>
</file>