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D683E-0486-D7F4-5A31-3203BD649F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B1C91E-13BE-8CB5-A6EB-A97ECADAAE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D7F59-FD75-46BD-6CAC-9282759F4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C2D5-240B-4665-AF5C-2BE95EFB123F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B8E52-63AB-E6FC-C19B-A46C44507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13C52-CFA4-0BE4-81E5-3E787E359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540C-71E0-4EEF-8348-F94775861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682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037A4-BA14-CBEF-EE2E-2D981C09D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F942F7-58EE-5B8F-DDF4-D17448BE5E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36CB1-1A74-E517-659A-961C3B06E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C2D5-240B-4665-AF5C-2BE95EFB123F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5607A-CC0C-7463-F905-C57E45A13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ECC9A-6469-976B-D256-E2C683EB0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540C-71E0-4EEF-8348-F94775861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1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405561-13D6-7E87-9345-BFE469F125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3FB80C-1D36-78DA-3DA8-FE10657051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B2053-07CA-B81E-9402-F95826916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C2D5-240B-4665-AF5C-2BE95EFB123F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AF2F3-CD59-1891-435A-06ED982AD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60164-8843-BBD5-8709-7903C5C4E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540C-71E0-4EEF-8348-F94775861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40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46394-2086-BF49-5BF6-25B681C68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39190-F656-8599-0557-A30782D1D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C0DA7-BD00-0170-C95E-2D126EA14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C2D5-240B-4665-AF5C-2BE95EFB123F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B7203-8402-7C77-C397-ED159D29F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8B25B-DED0-A0D4-DFCC-5606F27A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540C-71E0-4EEF-8348-F94775861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30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998C8-3F63-53FF-B1A4-A3638839D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334CA-C02F-C43E-0CBF-92DB50E77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4E67A-A062-FCCD-9A2B-72A8EC5F1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C2D5-240B-4665-AF5C-2BE95EFB123F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13B62-5274-416B-744B-9BB8E92B0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155AE-E3AF-80B6-1AD2-31D60796E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540C-71E0-4EEF-8348-F94775861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7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CFABA-63E1-3A3F-C047-0364676FC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17632-ED29-CB66-452B-CBEE8F7BC5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6EF85F-84CD-90B8-86BB-A6BB0A723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0A001D-0B56-59C9-D912-44C1ADB31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C2D5-240B-4665-AF5C-2BE95EFB123F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C84EEC-8249-8204-4E42-729A52250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2CEE90-7301-5C1E-2E9D-479524909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540C-71E0-4EEF-8348-F94775861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933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09576-8A08-3A3F-4ACB-A064F7149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609525-AD1F-FCB3-206E-4462D6D74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949C8C-CE96-FDE9-A55D-BC767E7C5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033379-D134-2FBC-7AAB-370278C8ED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524B46-5AC6-80BB-63CF-5D79DD7768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4DEFFE-A5E0-7F5B-0A87-4FFF96718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C2D5-240B-4665-AF5C-2BE95EFB123F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3E89EB-E0C3-4A00-739C-7914C0892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9DB37E-7F79-5AA9-0E88-F236759CC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540C-71E0-4EEF-8348-F94775861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1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DC7EB-43FF-3025-09A3-5B3428C80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3E8CC9-29D8-D434-3D3A-B5A43786C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C2D5-240B-4665-AF5C-2BE95EFB123F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55CCF0-A7E0-C3BD-79E0-BDEB92E74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D63F4D-A9EF-93B7-2605-55FBE151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540C-71E0-4EEF-8348-F94775861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5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91BCD0-BFC6-0741-780C-0A081D2B1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C2D5-240B-4665-AF5C-2BE95EFB123F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DA37F2-4F3F-5FCC-2129-46BBB491B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4D9CF0-177E-18CF-0BA0-703FB4BA8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540C-71E0-4EEF-8348-F94775861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40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A33B9-4A4F-4664-9EB3-643BB798D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C3E80-9B7D-50D3-1C9A-5B6025C0C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F71B52-7604-84BB-B392-800D0B8AA5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9B9D92-0526-9E0E-9F82-609161C90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C2D5-240B-4665-AF5C-2BE95EFB123F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D5AB10-4479-B192-E136-80E14EA5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DB28C9-6C80-A8C4-6652-B115EB7CB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540C-71E0-4EEF-8348-F94775861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59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9958A-90F0-CB35-EE0C-96EE4E583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074397-A157-9B9C-0D6F-C71CB07745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763E1-72CB-E55B-8A8B-1AD1512D9E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D439F6-4ED0-37C2-056B-DF26C0F78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C2D5-240B-4665-AF5C-2BE95EFB123F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2ADDE-72F8-28E0-9992-F94768A4F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3859FE-ED6E-84B8-F113-5270BD461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9540C-71E0-4EEF-8348-F94775861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05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972E7A-CBDB-3B7B-C11B-FFC8A39C6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A42EE-7BD7-F452-6616-327865582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1A07C-03AE-445A-0E8F-B5845C94BF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3C2D5-240B-4665-AF5C-2BE95EFB123F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EA05C-2DE0-BB77-6786-6E830BAB0C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02B6E-2412-5E3D-2C04-69E3D965BC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9540C-71E0-4EEF-8348-F94775861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1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B574AF-960B-A2FE-F3C5-E1B797F7914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158313" y="478118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524D114C-D8CA-25A0-905C-2F50586481BE}"/>
              </a:ext>
            </a:extLst>
          </p:cNvPr>
          <p:cNvSpPr txBox="1">
            <a:spLocks/>
          </p:cNvSpPr>
          <p:nvPr/>
        </p:nvSpPr>
        <p:spPr>
          <a:xfrm>
            <a:off x="3639670" y="353032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>
              <a:cs typeface="B Nazanin" panose="00000400000000000000" pitchFamily="2" charset="-78"/>
            </a:endParaRP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3561DE-0CF1-7C0B-E4DD-E46E751D9C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551"/>
            <a:ext cx="12192000" cy="1299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032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1EA628-BB8B-FF4C-81B9-AF80FE8EFE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0C02848-C803-06EB-410A-5A7958CEC4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551"/>
            <a:ext cx="12192000" cy="1299410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1BE020CC-1F1F-1B90-F8A0-385F30815FBB}"/>
              </a:ext>
            </a:extLst>
          </p:cNvPr>
          <p:cNvSpPr txBox="1">
            <a:spLocks/>
          </p:cNvSpPr>
          <p:nvPr/>
        </p:nvSpPr>
        <p:spPr>
          <a:xfrm>
            <a:off x="3266905" y="2195678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48918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atefe hatami</dc:creator>
  <cp:lastModifiedBy>atefe hatami</cp:lastModifiedBy>
  <cp:revision>1</cp:revision>
  <dcterms:created xsi:type="dcterms:W3CDTF">2025-04-05T08:24:53Z</dcterms:created>
  <dcterms:modified xsi:type="dcterms:W3CDTF">2025-04-05T08:25:21Z</dcterms:modified>
</cp:coreProperties>
</file>