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35D0F-18CE-4BCA-B75A-39C964FF7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73ED8E-9C24-4687-A7E5-683654E9E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7479F-7D1B-4485-AAD1-3CA85B1C1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9A164-033A-4AF1-8D53-38FF378E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8641D-8CD5-4D68-A763-45170649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1887-8B15-4369-917C-697E662F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FD333-83C3-48AC-AB51-6F9585323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68A81-6408-4E79-A1D8-DC3DB496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B408D-EA87-4F98-9242-24DD3D55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72532-D7AC-4360-8806-75000C5C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5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3F1622-A10F-4074-9D04-C79B84A40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5C2666-C1A5-4144-A695-67322F60C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3B3A9-E15C-4202-82BC-383FBF685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FC3A9-D00D-467E-B15E-40026E4B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BC701-DE37-47B4-ACBA-A02C5693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7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D7F37-4A9C-4F61-BA1C-9DB2B53AB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29A1D-8BAF-4A64-B541-F61D748CA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179F9-388F-4A57-9204-A7C66CFFC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74B4D-F5E8-4B9D-B20B-63846057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441C-688A-4B04-B0AC-237BF89C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5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FE2B-161C-4FF1-8B1A-7C108F0E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E8B64-B821-4E46-B7C3-16CA7BC70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06E69-84BE-4010-8E43-F3CC944F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F330-5F33-48A4-94D9-BC349A06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F28DF-F59B-4BFF-9411-5A5D7014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1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815F6-AF17-4429-AB5B-64DE049E7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6280-0A15-4F34-9672-525CBEF26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08264-3085-4860-B891-5A9FD524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D1943-891C-4417-8B40-4C5DC9147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C9F1D-C2E8-4875-8A7C-D8F837530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3763E-E4E0-493B-8E8F-2FEA256E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3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A305-1807-416C-AE3D-2782CDFC6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BAF4F-9FBF-42F6-8437-ACD831829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0E68DE-93D7-4656-AD50-8BFD393E9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856527-4523-4B22-99A8-429D44829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8B8DB4-7F30-4AE0-81F1-1116E2A1B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1E568C-C0EC-47CC-A523-A57016D1E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D7FCCE-60B1-440C-8038-8E9E58E4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A2FEF-F5F7-4D35-94A1-60920E9F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6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84CFB-5C09-45A3-94BF-07BD5984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96374-A893-4EF0-BE2A-993DD9A8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E98FE6-35B5-4F23-8D0F-58AB1C35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1F330-9E9E-4FE2-9A89-C46256EB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F8063F-CEB1-4066-87C7-992C40014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7C844-5705-4858-9205-7F68E84B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64E7B-9A60-416B-BAE0-E22D577AE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3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4869-5FD1-4678-AFF2-C6C879EA9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C46CE-6E86-407A-A2EE-ACCBCD1F3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F3708-914F-4F07-9C81-BAF6BC7BC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8C399-ABA2-4FD6-8DED-6B919065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63FC7-479F-4097-A2F3-069D64B93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F7D7F-EA0F-4097-AD10-52BBF084C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8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C334-B57B-4DC7-B929-F56F0961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78035-6A42-4E24-B636-8E1DB8EAE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B9ECD-439C-4EAD-9B79-38039382D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082A8-AA54-46E1-AD2E-9AFF7236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0EE30-A971-4DC6-B2B3-9739AC0B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4FE2E-DF1E-425C-827A-96D468E3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4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504CC5-86A5-4042-A2AD-28F2C81A8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8DBA6-6824-428B-AFC6-F9F74288F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57C67-114B-4D89-B276-8FDCB18BB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6433F-51F7-401F-B296-34B320961A6D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8E4D9-8029-48D7-A4F3-2CA15A50D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D0C7-C5D1-4C32-9446-0ECD12208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72270-B73B-4E51-BD23-CD03BDC4C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DC28A8-BFB2-40D8-8BF0-B3090FD18BA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58313" y="47811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8C2F251-7825-4990-AFE5-BA5A75284BF1}"/>
              </a:ext>
            </a:extLst>
          </p:cNvPr>
          <p:cNvSpPr txBox="1">
            <a:spLocks/>
          </p:cNvSpPr>
          <p:nvPr/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AAF78B-64D7-4E2E-8E18-187525FDB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187"/>
            <a:ext cx="12192000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1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BAAF78B-64D7-4E2E-8E18-187525FDB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998"/>
            <a:ext cx="12192000" cy="1299411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2C036C9F-E6DF-4A95-936F-D81FC3A75A4F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982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2024-09-07T10:41:48Z</dcterms:created>
  <dcterms:modified xsi:type="dcterms:W3CDTF">2024-09-07T10:42:34Z</dcterms:modified>
</cp:coreProperties>
</file>